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A8EF2-4494-4AE0-8107-160A2B3BA9B4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C1498-140A-41AD-88B0-AE295CF9F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30 Novembre 2013</a:t>
            </a:r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3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30 Novembre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2FC8B-E7F0-46DA-9A65-70F7E982B17F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8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30 Novembre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C6AAE-7016-4365-9B33-9FDAA09251E1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4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</a:rPr>
              <a:t>30 Novembre 2013</a:t>
            </a:r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4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n-US" smtClean="0">
                <a:solidFill>
                  <a:srgbClr val="FFF39D"/>
                </a:solidFill>
              </a:rPr>
              <a:t>30 Novembre 2013</a:t>
            </a:r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36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30 Novembre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1A010-7FCF-45C5-9A38-DD362578E816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762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30 Novembre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5A28F-58CA-4FA3-8CAB-1ABB43987C0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07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30 Novembre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00C5A60-858E-46BB-84FF-1FF7ED5F320D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7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30 Novembre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6B1CB-D10E-4ADE-9F6C-86A7A4875268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0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30 Novembre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73BA453-BBD2-4012-A121-758B607E3A4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26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30 Novembre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58FF1AD-65FA-4BFB-8A55-436771D769E8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30 Novembre 2013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625C94F-F61C-4C5A-8EA0-6E5B67011784}" type="slidenum">
              <a:rPr lang="fr-FR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143000"/>
          </a:xfrm>
        </p:spPr>
        <p:txBody>
          <a:bodyPr/>
          <a:lstStyle/>
          <a:p>
            <a:r>
              <a:rPr lang="fr-FR" dirty="0" err="1" smtClean="0"/>
              <a:t>Supelec</a:t>
            </a:r>
            <a:r>
              <a:rPr lang="fr-FR" dirty="0" smtClean="0"/>
              <a:t> au </a:t>
            </a:r>
            <a:r>
              <a:rPr lang="fr-FR" dirty="0" err="1" smtClean="0"/>
              <a:t>feminin</a:t>
            </a:r>
            <a:r>
              <a:rPr lang="fr-FR" dirty="0" smtClean="0"/>
              <a:t> </a:t>
            </a:r>
            <a:r>
              <a:rPr lang="fr-FR" dirty="0" err="1" smtClean="0"/>
              <a:t>lyon-grenoble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136904" cy="5328592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Unique délégation régionale active 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5 années d’existence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Animatrices: Sandrine Esposito (2001) &amp; Juliette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Rostaing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(2010)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~55 femmes </a:t>
            </a:r>
            <a:r>
              <a:rPr lang="fr-FR" sz="2000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upelec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sur  Lyon-Grenoble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</a:rPr>
              <a:t>Noyau ~20 femmes participantes régulières, promos 1980 </a:t>
            </a:r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2012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3 à 4 soirées par an, ~8 participantes par soirée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Echanges de nos expériences ou débats sur des thèmes divers, en toute convivialité. Un grand plaisir à se retrouver !</a:t>
            </a:r>
          </a:p>
          <a:p>
            <a:r>
              <a:rPr lang="fr-FR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Peu nombreuses, nous serions ravies de partager plus largement avec d’autres écoles et pouvoir organiser des conférences/ateliers !!</a:t>
            </a:r>
          </a:p>
          <a:p>
            <a:endParaRPr lang="fr-FR" sz="20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30 Novembre 2013</a:t>
            </a:r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8" y="5085184"/>
            <a:ext cx="3735779" cy="1550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6597352"/>
            <a:ext cx="1626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alibri" pitchFamily="34" charset="0"/>
                <a:cs typeface="Calibri" pitchFamily="34" charset="0"/>
              </a:rPr>
              <a:t>Première réunion 2009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8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467600" cy="1143000"/>
          </a:xfrm>
        </p:spPr>
        <p:txBody>
          <a:bodyPr/>
          <a:lstStyle/>
          <a:p>
            <a:r>
              <a:rPr lang="fr-FR" dirty="0" smtClean="0"/>
              <a:t>Thèmes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7776864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1400" dirty="0" smtClean="0"/>
              <a:t>2009</a:t>
            </a:r>
            <a:endParaRPr lang="en-US" sz="1400" dirty="0"/>
          </a:p>
          <a:p>
            <a:pPr lvl="1"/>
            <a:r>
              <a:rPr lang="fr-FR" sz="1800" dirty="0" smtClean="0"/>
              <a:t>Je </a:t>
            </a:r>
            <a:r>
              <a:rPr lang="fr-FR" sz="1800" dirty="0"/>
              <a:t>me connais, comment les autres me perçoivent-elles? </a:t>
            </a:r>
            <a:endParaRPr lang="en-US" sz="1800" dirty="0"/>
          </a:p>
          <a:p>
            <a:pPr lvl="1"/>
            <a:r>
              <a:rPr lang="en-US" sz="1800" dirty="0" smtClean="0"/>
              <a:t>Le</a:t>
            </a:r>
            <a:r>
              <a:rPr lang="fr-FR" sz="1800" dirty="0" smtClean="0"/>
              <a:t> </a:t>
            </a:r>
            <a:r>
              <a:rPr lang="fr-FR" sz="1800" dirty="0"/>
              <a:t>Management </a:t>
            </a:r>
            <a:endParaRPr lang="en-US" sz="1800" dirty="0"/>
          </a:p>
          <a:p>
            <a:r>
              <a:rPr lang="fr-FR" sz="1400" dirty="0" smtClean="0"/>
              <a:t>2010</a:t>
            </a:r>
          </a:p>
          <a:p>
            <a:pPr lvl="1"/>
            <a:r>
              <a:rPr lang="fr-FR" sz="1800" dirty="0" smtClean="0"/>
              <a:t>Changement </a:t>
            </a:r>
            <a:r>
              <a:rPr lang="fr-FR" sz="1800" dirty="0"/>
              <a:t>de carrière, réorientation </a:t>
            </a:r>
            <a:r>
              <a:rPr lang="fr-FR" sz="1800" dirty="0" smtClean="0"/>
              <a:t>professionnelle</a:t>
            </a:r>
          </a:p>
          <a:p>
            <a:pPr lvl="1"/>
            <a:r>
              <a:rPr lang="fr-FR" sz="1800" dirty="0" smtClean="0"/>
              <a:t>Couple </a:t>
            </a:r>
            <a:r>
              <a:rPr lang="fr-FR" sz="1800" dirty="0"/>
              <a:t>à doubles carrières </a:t>
            </a:r>
            <a:endParaRPr lang="en-US" sz="1800" dirty="0"/>
          </a:p>
          <a:p>
            <a:pPr lvl="1"/>
            <a:r>
              <a:rPr lang="fr-FR" sz="1800" dirty="0" smtClean="0"/>
              <a:t>Modèles </a:t>
            </a:r>
            <a:r>
              <a:rPr lang="fr-FR" sz="1800" dirty="0"/>
              <a:t>féminins </a:t>
            </a:r>
            <a:endParaRPr lang="en-US" sz="1800" dirty="0"/>
          </a:p>
          <a:p>
            <a:r>
              <a:rPr lang="fr-FR" sz="1400" dirty="0" smtClean="0"/>
              <a:t>2011</a:t>
            </a:r>
          </a:p>
          <a:p>
            <a:pPr lvl="1"/>
            <a:r>
              <a:rPr lang="fr-FR" sz="1800" dirty="0" smtClean="0"/>
              <a:t>Gérer </a:t>
            </a:r>
            <a:r>
              <a:rPr lang="fr-FR" sz="1800" dirty="0"/>
              <a:t>son image </a:t>
            </a:r>
            <a:endParaRPr lang="en-US" sz="1800" dirty="0"/>
          </a:p>
          <a:p>
            <a:pPr lvl="1"/>
            <a:r>
              <a:rPr lang="fr-FR" sz="1800" dirty="0" smtClean="0"/>
              <a:t>Coaching </a:t>
            </a:r>
            <a:r>
              <a:rPr lang="fr-FR" sz="1800" dirty="0"/>
              <a:t>mode </a:t>
            </a:r>
            <a:r>
              <a:rPr lang="fr-FR" sz="1800" dirty="0" smtClean="0"/>
              <a:t>d'emploi</a:t>
            </a:r>
            <a:endParaRPr lang="en-US" sz="1800" dirty="0"/>
          </a:p>
          <a:p>
            <a:pPr lvl="1"/>
            <a:r>
              <a:rPr lang="fr-FR" sz="1800" dirty="0" smtClean="0"/>
              <a:t>Les </a:t>
            </a:r>
            <a:r>
              <a:rPr lang="fr-FR" sz="1800" dirty="0"/>
              <a:t>Réseaux </a:t>
            </a:r>
            <a:endParaRPr lang="fr-FR" sz="1800" dirty="0" smtClean="0"/>
          </a:p>
          <a:p>
            <a:r>
              <a:rPr lang="fr-FR" sz="1400" dirty="0" smtClean="0"/>
              <a:t>2012</a:t>
            </a:r>
          </a:p>
          <a:p>
            <a:pPr lvl="1"/>
            <a:r>
              <a:rPr lang="fr-FR" sz="1800" dirty="0" smtClean="0"/>
              <a:t>Les outils de développement personnel</a:t>
            </a:r>
          </a:p>
          <a:p>
            <a:pPr lvl="1"/>
            <a:r>
              <a:rPr lang="fr-FR" sz="1800" dirty="0" smtClean="0"/>
              <a:t>Parcours de Corine </a:t>
            </a:r>
            <a:r>
              <a:rPr lang="fr-FR" sz="1800" dirty="0" err="1" smtClean="0"/>
              <a:t>Vullierme</a:t>
            </a:r>
            <a:endParaRPr lang="fr-FR" sz="1800" dirty="0"/>
          </a:p>
          <a:p>
            <a:pPr lvl="1"/>
            <a:r>
              <a:rPr lang="fr-FR" sz="1800" dirty="0" smtClean="0"/>
              <a:t>Enquête satisfaction de Supélec au Féminin Lyon-Grenoble</a:t>
            </a:r>
          </a:p>
          <a:p>
            <a:r>
              <a:rPr lang="fr-FR" sz="1400" dirty="0" smtClean="0"/>
              <a:t>- 2013</a:t>
            </a:r>
          </a:p>
          <a:p>
            <a:pPr lvl="1"/>
            <a:r>
              <a:rPr lang="fr-FR" sz="1800" dirty="0"/>
              <a:t>P</a:t>
            </a:r>
            <a:r>
              <a:rPr lang="fr-FR" sz="1800" dirty="0" smtClean="0"/>
              <a:t>arcours de Nathalie </a:t>
            </a:r>
            <a:r>
              <a:rPr lang="fr-FR" sz="1800" dirty="0" err="1" smtClean="0"/>
              <a:t>Espenel</a:t>
            </a:r>
            <a:r>
              <a:rPr lang="fr-FR" sz="1800" dirty="0" smtClean="0"/>
              <a:t> et Isabelle Cuoc</a:t>
            </a:r>
          </a:p>
          <a:p>
            <a:pPr lvl="1"/>
            <a:r>
              <a:rPr lang="fr-FR" sz="1800" dirty="0" smtClean="0"/>
              <a:t>«</a:t>
            </a:r>
            <a:r>
              <a:rPr lang="fr-FR" sz="1800" dirty="0"/>
              <a:t> De collègue à chef, comment gérer la transition » et « Comment manager en direct ou en transverse des membres d’équipe plus âgés soi </a:t>
            </a:r>
            <a:r>
              <a:rPr lang="fr-FR" sz="1800" dirty="0" smtClean="0"/>
              <a:t>».</a:t>
            </a:r>
          </a:p>
          <a:p>
            <a:pPr lvl="1"/>
            <a:r>
              <a:rPr lang="fr-FR" sz="1800" dirty="0" smtClean="0"/>
              <a:t>Les Stéréotypes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30 Novembre 2013</a:t>
            </a:r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52"/>
            <a:ext cx="7467600" cy="1143000"/>
          </a:xfrm>
        </p:spPr>
        <p:txBody>
          <a:bodyPr>
            <a:normAutofit/>
          </a:bodyPr>
          <a:lstStyle/>
          <a:p>
            <a:r>
              <a:rPr lang="fr-FR" sz="1800" dirty="0"/>
              <a:t>1/ Qu’avez-vous apprécié dans les soirées Supélec au Féminin de ces dernières années et que vous aimeriez retrouver à l’avenir 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7632848" cy="4680520"/>
          </a:xfrm>
          <a:noFill/>
          <a:ln w="50800" cmpd="sng"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fr-FR" dirty="0"/>
              <a:t>Echanges libres, ouverture </a:t>
            </a:r>
            <a:r>
              <a:rPr lang="fr-FR" dirty="0" smtClean="0"/>
              <a:t>d’esprit</a:t>
            </a:r>
          </a:p>
          <a:p>
            <a:r>
              <a:rPr lang="fr-FR" dirty="0" smtClean="0"/>
              <a:t>Grande </a:t>
            </a:r>
            <a:r>
              <a:rPr lang="fr-FR" dirty="0"/>
              <a:t>convivialité, complicité inter générationnelle </a:t>
            </a:r>
            <a:r>
              <a:rPr lang="fr-FR" dirty="0" smtClean="0"/>
              <a:t>immédiate</a:t>
            </a:r>
          </a:p>
          <a:p>
            <a:r>
              <a:rPr lang="fr-FR" dirty="0" smtClean="0"/>
              <a:t>Spontanéité </a:t>
            </a:r>
            <a:r>
              <a:rPr lang="fr-FR" dirty="0"/>
              <a:t>des </a:t>
            </a:r>
            <a:r>
              <a:rPr lang="fr-FR" dirty="0" smtClean="0"/>
              <a:t>échanges</a:t>
            </a:r>
          </a:p>
          <a:p>
            <a:r>
              <a:rPr lang="fr-FR" dirty="0" smtClean="0"/>
              <a:t>Ecoute </a:t>
            </a:r>
            <a:r>
              <a:rPr lang="fr-FR" dirty="0"/>
              <a:t>bienveillante et sans à </a:t>
            </a:r>
            <a:r>
              <a:rPr lang="fr-FR" dirty="0" smtClean="0"/>
              <a:t>priori</a:t>
            </a:r>
          </a:p>
          <a:p>
            <a:r>
              <a:rPr lang="fr-FR" dirty="0" smtClean="0"/>
              <a:t>Richesse des échanges et des discussions - Partage des expériences et des parcours/carrières au travers des témoignages de chacune - Rencontre de personnes aux parcours variés et différents</a:t>
            </a:r>
          </a:p>
          <a:p>
            <a:r>
              <a:rPr lang="fr-FR" dirty="0" smtClean="0"/>
              <a:t>Benchmark et regard  sur les autres entreprises, échanges </a:t>
            </a:r>
            <a:r>
              <a:rPr lang="fr-FR" dirty="0"/>
              <a:t>avec des personnes d’autres milieux </a:t>
            </a:r>
            <a:r>
              <a:rPr lang="fr-FR" dirty="0" smtClean="0"/>
              <a:t>industriels</a:t>
            </a:r>
          </a:p>
          <a:p>
            <a:r>
              <a:rPr lang="fr-FR" dirty="0" smtClean="0"/>
              <a:t>Echanges avec personnes ayant les mêmes problématiques</a:t>
            </a:r>
          </a:p>
          <a:p>
            <a:r>
              <a:rPr lang="fr-FR" dirty="0" smtClean="0"/>
              <a:t>Echanges informels durant les soirées sur les problèmes que certaines d’entre nous sont en train de rencontrer</a:t>
            </a:r>
          </a:p>
          <a:p>
            <a:r>
              <a:rPr lang="fr-FR" dirty="0" smtClean="0"/>
              <a:t>Sortir du quotidien, prendre du recul – Soirées au resto le vendredi soir</a:t>
            </a:r>
          </a:p>
          <a:p>
            <a:r>
              <a:rPr lang="fr-FR" dirty="0" smtClean="0"/>
              <a:t>Tour de tables des débuts de soirée</a:t>
            </a:r>
          </a:p>
          <a:p>
            <a:r>
              <a:rPr lang="fr-FR" dirty="0" smtClean="0"/>
              <a:t>Thèmes proposés et débattus intéressants, typiques de la carrière au féminin, ces sujets n’étant pas suffisamment abordés dans les groupes mixtes : Soirée coaching, échanges sur conciliation vie pro vi perso, soirée où nous avons donné notre avis à froid sur chacune sans la connaitre …</a:t>
            </a:r>
          </a:p>
          <a:p>
            <a:r>
              <a:rPr lang="fr-FR" dirty="0" smtClean="0"/>
              <a:t>Un noyau de participantes régulières</a:t>
            </a:r>
          </a:p>
          <a:p>
            <a:r>
              <a:rPr lang="fr-FR" dirty="0" smtClean="0"/>
              <a:t>Le plaisir de faire profiter de son expérience pro et perso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30 Novembre 2013</a:t>
            </a:r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1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>
            <a:normAutofit/>
          </a:bodyPr>
          <a:lstStyle/>
          <a:p>
            <a:r>
              <a:rPr lang="fr-FR" sz="1800" dirty="0"/>
              <a:t>2/ Qu’étiez ou qu’êtes-vous venu rechercher dans les rencontres Supélec au Féminin lors de votre première participation, pourquoi avez-vous été attirée?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27168" cy="3124944"/>
          </a:xfrm>
          <a:ln w="50800" cmpd="sng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1500" dirty="0" smtClean="0"/>
              <a:t>Rencontrer d’autres femmes avec poste à responsabilité pour mieux se situer</a:t>
            </a:r>
          </a:p>
          <a:p>
            <a:r>
              <a:rPr lang="fr-FR" sz="1500" dirty="0" smtClean="0"/>
              <a:t>Déjà active au sein de réseaux au féminin type EPWN…</a:t>
            </a:r>
          </a:p>
          <a:p>
            <a:r>
              <a:rPr lang="fr-FR" sz="1500" dirty="0" smtClean="0"/>
              <a:t>Avoir effet miroir sur parcours pro, gestion vie privée-vie pro</a:t>
            </a:r>
          </a:p>
          <a:p>
            <a:r>
              <a:rPr lang="fr-FR" sz="1500" dirty="0" smtClean="0"/>
              <a:t>Echanges informels</a:t>
            </a:r>
          </a:p>
          <a:p>
            <a:r>
              <a:rPr lang="fr-FR" sz="1500" dirty="0" smtClean="0"/>
              <a:t>Besoin de témoignages de femmes avec plus d’expériences</a:t>
            </a:r>
          </a:p>
          <a:p>
            <a:r>
              <a:rPr lang="fr-FR" sz="1500" dirty="0" smtClean="0"/>
              <a:t>Attirée par thèmes abordés</a:t>
            </a:r>
          </a:p>
          <a:p>
            <a:r>
              <a:rPr lang="fr-FR" sz="1500" dirty="0" smtClean="0"/>
              <a:t>Modèles de femmes ingénieures</a:t>
            </a:r>
          </a:p>
          <a:p>
            <a:r>
              <a:rPr lang="fr-FR" sz="1500" dirty="0" smtClean="0"/>
              <a:t>Retour d’expériences d’alter ego</a:t>
            </a:r>
          </a:p>
          <a:p>
            <a:r>
              <a:rPr lang="fr-FR" sz="1500" dirty="0" smtClean="0"/>
              <a:t>Elargir cercle de connaissance avec des personnes aux problématiques identiques et aux parcours différents</a:t>
            </a:r>
            <a:endParaRPr lang="fr-FR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30 Novembre 2013</a:t>
            </a:r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0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1143000"/>
          </a:xfrm>
        </p:spPr>
        <p:txBody>
          <a:bodyPr>
            <a:normAutofit/>
          </a:bodyPr>
          <a:lstStyle/>
          <a:p>
            <a:r>
              <a:rPr lang="fr-FR" sz="1800" dirty="0"/>
              <a:t>3/ Qu’est ce qui, selon vous, manque dans les activités proposées actuellement pour répondre à toutes vos attentes ou quelles sont vos propositions d’amélioration</a:t>
            </a:r>
            <a:r>
              <a:rPr lang="fr-FR" sz="1800" dirty="0" smtClean="0"/>
              <a:t>?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992888" cy="5589240"/>
          </a:xfrm>
          <a:ln w="50800"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fr-FR" sz="2500" dirty="0" smtClean="0"/>
              <a:t>Renouveler et élargir les sujets traités</a:t>
            </a:r>
          </a:p>
          <a:p>
            <a:r>
              <a:rPr lang="fr-FR" sz="2500" dirty="0"/>
              <a:t>Continuité d’une fois sur l’autre sur 1 </a:t>
            </a:r>
            <a:r>
              <a:rPr lang="fr-FR" sz="2500" dirty="0" smtClean="0"/>
              <a:t>thème</a:t>
            </a:r>
          </a:p>
          <a:p>
            <a:r>
              <a:rPr lang="fr-FR" sz="2500" dirty="0"/>
              <a:t>Aborder/comparer la gestion de la diversité dans les différentes </a:t>
            </a:r>
            <a:r>
              <a:rPr lang="fr-FR" sz="2500" dirty="0" smtClean="0"/>
              <a:t>entreprises</a:t>
            </a:r>
          </a:p>
          <a:p>
            <a:r>
              <a:rPr lang="fr-FR" sz="2500" dirty="0" smtClean="0"/>
              <a:t>Séances de conseils du groupe sur une question de choix d’orientation</a:t>
            </a:r>
          </a:p>
          <a:p>
            <a:r>
              <a:rPr lang="fr-FR" sz="2500" dirty="0"/>
              <a:t>Faire pendant 1H des sous groupes de 3 ou 4 personnes pour encore plus de proximité </a:t>
            </a:r>
            <a:r>
              <a:rPr lang="fr-FR" sz="2500" dirty="0" err="1" smtClean="0"/>
              <a:t>avt</a:t>
            </a:r>
            <a:r>
              <a:rPr lang="fr-FR" sz="2500" dirty="0" smtClean="0"/>
              <a:t> mise </a:t>
            </a:r>
            <a:r>
              <a:rPr lang="fr-FR" sz="2500" dirty="0"/>
              <a:t>en commun</a:t>
            </a:r>
          </a:p>
          <a:p>
            <a:r>
              <a:rPr lang="fr-FR" sz="2500" dirty="0" smtClean="0"/>
              <a:t>Effet miroir sur un cv ou présentation orale</a:t>
            </a:r>
          </a:p>
          <a:p>
            <a:r>
              <a:rPr lang="fr-FR" sz="2500" dirty="0" smtClean="0"/>
              <a:t>La possibilité à chaque fois de clairement exposer sa recherche -  Moment dédié?</a:t>
            </a:r>
            <a:endParaRPr lang="fr-FR" sz="2500" dirty="0"/>
          </a:p>
          <a:p>
            <a:r>
              <a:rPr lang="fr-FR" sz="2500" dirty="0" smtClean="0"/>
              <a:t>Mettre en place coaching </a:t>
            </a:r>
            <a:r>
              <a:rPr lang="fr-FR" sz="2500" dirty="0"/>
              <a:t>des plus expérimentées vers les plus </a:t>
            </a:r>
            <a:r>
              <a:rPr lang="fr-FR" sz="2500" dirty="0" smtClean="0"/>
              <a:t>jeunes</a:t>
            </a:r>
          </a:p>
          <a:p>
            <a:r>
              <a:rPr lang="fr-FR" sz="2500" dirty="0" smtClean="0"/>
              <a:t>Groupes de travail / réflexion (même à distance) sur les thématiques qui nous tiennent à cœur – Echange de la pratique</a:t>
            </a:r>
          </a:p>
          <a:p>
            <a:r>
              <a:rPr lang="fr-FR" sz="2500" dirty="0" smtClean="0"/>
              <a:t>Des échanges entre les séances via « espace partagé sur internet » - Partager des infos sur un site type Blog (pour échanges d’articles, d’évènements </a:t>
            </a:r>
            <a:r>
              <a:rPr lang="fr-FR" sz="2500" dirty="0" err="1" smtClean="0"/>
              <a:t>etc</a:t>
            </a:r>
            <a:r>
              <a:rPr lang="fr-FR" sz="2500" dirty="0" smtClean="0"/>
              <a:t>)</a:t>
            </a:r>
          </a:p>
          <a:p>
            <a:r>
              <a:rPr lang="fr-FR" sz="2500" dirty="0" smtClean="0"/>
              <a:t>Conférences ou ateliers avec intervenante via notre réseau de connaissances – 1 des participantes expose un sujet en particulier – plus de conférences à thèmes – inviter un(e) intervenant extérieur pour aborder un thème en particulier</a:t>
            </a:r>
          </a:p>
          <a:p>
            <a:r>
              <a:rPr lang="fr-FR" sz="2500" dirty="0" smtClean="0"/>
              <a:t>Organiser </a:t>
            </a:r>
            <a:r>
              <a:rPr lang="fr-FR" sz="2500" dirty="0"/>
              <a:t>des déjeuners le </a:t>
            </a:r>
            <a:r>
              <a:rPr lang="fr-FR" sz="2500" dirty="0" smtClean="0"/>
              <a:t>midi à Lyon et Grenoble, </a:t>
            </a:r>
            <a:r>
              <a:rPr lang="fr-FR" sz="2500" dirty="0"/>
              <a:t>permettant à celles qui sont loin et ne pouvant participer le vendredi de pouvoir profiter d’un temps d’échange près du lieu de </a:t>
            </a:r>
            <a:r>
              <a:rPr lang="fr-FR" sz="2500" dirty="0" smtClean="0"/>
              <a:t>travail</a:t>
            </a:r>
          </a:p>
          <a:p>
            <a:r>
              <a:rPr lang="fr-FR" sz="2500" dirty="0"/>
              <a:t>Créer un annuaire avec infos sur chacune de nous, sujets sur lesquels chacune est compétente et pertinente: nous=celles qui souhaitent, condition pour avoir les informations, partager les siennes</a:t>
            </a:r>
            <a:r>
              <a:rPr lang="fr-FR" sz="2500" dirty="0" smtClean="0"/>
              <a:t>.</a:t>
            </a:r>
          </a:p>
          <a:p>
            <a:r>
              <a:rPr lang="fr-FR" sz="2500" dirty="0"/>
              <a:t>Augmenter la participation, on n’est pas très nombreuses</a:t>
            </a:r>
          </a:p>
          <a:p>
            <a:r>
              <a:rPr lang="fr-FR" sz="2500" dirty="0"/>
              <a:t>Elargir à d’autres réseaux d’écoles sur Lyon-Grenoble (profils/carrières différents</a:t>
            </a:r>
            <a:r>
              <a:rPr lang="fr-FR" sz="2500" dirty="0" smtClean="0"/>
              <a:t>)</a:t>
            </a:r>
          </a:p>
          <a:p>
            <a:r>
              <a:rPr lang="fr-FR" sz="2500" dirty="0"/>
              <a:t>MAJ </a:t>
            </a:r>
            <a:r>
              <a:rPr lang="fr-FR" sz="2500" dirty="0" smtClean="0"/>
              <a:t>régulière de </a:t>
            </a:r>
            <a:r>
              <a:rPr lang="fr-FR" sz="2500" dirty="0"/>
              <a:t>la liste de </a:t>
            </a:r>
            <a:r>
              <a:rPr lang="fr-FR" sz="2500" dirty="0" smtClean="0"/>
              <a:t>diffusion pour n’oublier personne</a:t>
            </a:r>
          </a:p>
          <a:p>
            <a:endParaRPr lang="fr-FR" sz="2500" dirty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30 Novembre 2013</a:t>
            </a:r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84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597</Words>
  <Application>Microsoft Office PowerPoint</Application>
  <PresentationFormat>On-screen Show (4:3)</PresentationFormat>
  <Paragraphs>81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Oriel</vt:lpstr>
      <vt:lpstr>Supelec au feminin lyon-grenoble</vt:lpstr>
      <vt:lpstr>Thèmes</vt:lpstr>
      <vt:lpstr>1/ Qu’avez-vous apprécié dans les soirées Supélec au Féminin de ces dernières années et que vous aimeriez retrouver à l’avenir ?</vt:lpstr>
      <vt:lpstr>2/ Qu’étiez ou qu’êtes-vous venu rechercher dans les rencontres Supélec au Féminin lors de votre première participation, pourquoi avez-vous été attirée?</vt:lpstr>
      <vt:lpstr>3/ Qu’est ce qui, selon vous, manque dans les activités proposées actuellement pour répondre à toutes vos attentes ou quelles sont vos propositions d’amélioration?</vt:lpstr>
    </vt:vector>
  </TitlesOfParts>
  <Company>Volvo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1/ Qu’avez-vous apprécié dans les soirées Supélec au Féminin de ces dernières années et que vous aimeriez retrouver à l’avenir ?</dc:title>
  <dc:creator>Esposito Sandrine</dc:creator>
  <cp:lastModifiedBy>Esposito Sandrine</cp:lastModifiedBy>
  <cp:revision>24</cp:revision>
  <dcterms:created xsi:type="dcterms:W3CDTF">2013-03-17T18:47:33Z</dcterms:created>
  <dcterms:modified xsi:type="dcterms:W3CDTF">2013-11-30T11:11:47Z</dcterms:modified>
</cp:coreProperties>
</file>